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6" r:id="rId7"/>
    <p:sldId id="267" r:id="rId8"/>
    <p:sldId id="268" r:id="rId9"/>
    <p:sldId id="269" r:id="rId10"/>
    <p:sldId id="270" r:id="rId11"/>
    <p:sldId id="271" r:id="rId12"/>
    <p:sldId id="263" r:id="rId13"/>
    <p:sldId id="261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76" autoAdjust="0"/>
    <p:restoredTop sz="94660"/>
  </p:normalViewPr>
  <p:slideViewPr>
    <p:cSldViewPr snapToGrid="0">
      <p:cViewPr>
        <p:scale>
          <a:sx n="100" d="100"/>
          <a:sy n="100" d="100"/>
        </p:scale>
        <p:origin x="1864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90D88-3E36-4E7A-8150-BBCB30B2199A}" type="datetimeFigureOut">
              <a:rPr lang="en-IN" smtClean="0"/>
              <a:t>16/12/22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0F252-A0F4-494B-AA04-C894E82D7DD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600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90D88-3E36-4E7A-8150-BBCB30B2199A}" type="datetimeFigureOut">
              <a:rPr lang="en-IN" smtClean="0"/>
              <a:t>16/12/22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0F252-A0F4-494B-AA04-C894E82D7DD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6483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90D88-3E36-4E7A-8150-BBCB30B2199A}" type="datetimeFigureOut">
              <a:rPr lang="en-IN" smtClean="0"/>
              <a:t>16/12/22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0F252-A0F4-494B-AA04-C894E82D7DD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9399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90D88-3E36-4E7A-8150-BBCB30B2199A}" type="datetimeFigureOut">
              <a:rPr lang="en-IN" smtClean="0"/>
              <a:t>16/12/22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0F252-A0F4-494B-AA04-C894E82D7DD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489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90D88-3E36-4E7A-8150-BBCB30B2199A}" type="datetimeFigureOut">
              <a:rPr lang="en-IN" smtClean="0"/>
              <a:t>16/12/22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0F252-A0F4-494B-AA04-C894E82D7DD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2355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90D88-3E36-4E7A-8150-BBCB30B2199A}" type="datetimeFigureOut">
              <a:rPr lang="en-IN" smtClean="0"/>
              <a:t>16/12/22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0F252-A0F4-494B-AA04-C894E82D7DD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707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90D88-3E36-4E7A-8150-BBCB30B2199A}" type="datetimeFigureOut">
              <a:rPr lang="en-IN" smtClean="0"/>
              <a:t>16/12/22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0F252-A0F4-494B-AA04-C894E82D7DD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1390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90D88-3E36-4E7A-8150-BBCB30B2199A}" type="datetimeFigureOut">
              <a:rPr lang="en-IN" smtClean="0"/>
              <a:t>16/12/22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0F252-A0F4-494B-AA04-C894E82D7DD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2093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90D88-3E36-4E7A-8150-BBCB30B2199A}" type="datetimeFigureOut">
              <a:rPr lang="en-IN" smtClean="0"/>
              <a:t>16/12/22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0F252-A0F4-494B-AA04-C894E82D7DD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395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90D88-3E36-4E7A-8150-BBCB30B2199A}" type="datetimeFigureOut">
              <a:rPr lang="en-IN" smtClean="0"/>
              <a:t>16/12/22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0F252-A0F4-494B-AA04-C894E82D7DD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5881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90D88-3E36-4E7A-8150-BBCB30B2199A}" type="datetimeFigureOut">
              <a:rPr lang="en-IN" smtClean="0"/>
              <a:t>16/12/22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0F252-A0F4-494B-AA04-C894E82D7DD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3179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90D88-3E36-4E7A-8150-BBCB30B2199A}" type="datetimeFigureOut">
              <a:rPr lang="en-IN" smtClean="0"/>
              <a:t>16/12/22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10F252-A0F4-494B-AA04-C894E82D7DD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9582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samprince.franklink2020@vitstudent.ac.in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11;p1"/>
          <p:cNvSpPr txBox="1">
            <a:spLocks/>
          </p:cNvSpPr>
          <p:nvPr/>
        </p:nvSpPr>
        <p:spPr>
          <a:xfrm>
            <a:off x="3390038" y="3995264"/>
            <a:ext cx="10340029" cy="492283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</a:pPr>
            <a:r>
              <a:rPr lang="en-US" sz="2000" b="1" dirty="0">
                <a:solidFill>
                  <a:srgbClr val="C0000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Code &amp; Title	     : TVIT0804 - </a:t>
            </a:r>
            <a:r>
              <a:rPr lang="en-US" sz="2000" b="1" dirty="0" err="1">
                <a:solidFill>
                  <a:srgbClr val="C0000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TamilTalk</a:t>
            </a:r>
            <a:r>
              <a:rPr lang="en-US" sz="2000" b="1" dirty="0">
                <a:solidFill>
                  <a:srgbClr val="C0000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(AI </a:t>
            </a:r>
            <a:r>
              <a:rPr lang="en-US" sz="2000" b="1" dirty="0" err="1">
                <a:solidFill>
                  <a:srgbClr val="C0000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ChatBot</a:t>
            </a:r>
            <a:r>
              <a:rPr lang="en-US" sz="2000" b="1" dirty="0">
                <a:solidFill>
                  <a:srgbClr val="C0000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)	</a:t>
            </a:r>
            <a:endParaRPr lang="en-US" sz="2000" b="1" dirty="0">
              <a:solidFill>
                <a:srgbClr val="C00000"/>
              </a:solidFill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</a:pPr>
            <a:r>
              <a:rPr lang="en-US" sz="2000" b="1" dirty="0">
                <a:solidFill>
                  <a:srgbClr val="C0000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Thrust Area	     : Tamil Language Based Massage Service</a:t>
            </a:r>
          </a:p>
          <a:p>
            <a:pPr algn="l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</a:pPr>
            <a:r>
              <a:rPr lang="en-US" sz="2000" b="1" dirty="0">
                <a:solidFill>
                  <a:srgbClr val="C0000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Campus Name	     : VIT CHENNAI</a:t>
            </a:r>
            <a:endParaRPr lang="en-US" sz="2000" b="1" dirty="0">
              <a:solidFill>
                <a:srgbClr val="C00000"/>
              </a:solidFill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</a:pPr>
            <a:r>
              <a:rPr lang="en-US" sz="2000" b="1" dirty="0" err="1">
                <a:solidFill>
                  <a:srgbClr val="C00000"/>
                </a:solidFill>
                <a:latin typeface="Franklin Gothic"/>
                <a:sym typeface="Franklin Gothic"/>
              </a:rPr>
              <a:t>Reg.Nos</a:t>
            </a:r>
            <a:r>
              <a:rPr lang="en-US" sz="2000" b="1" dirty="0">
                <a:solidFill>
                  <a:srgbClr val="C00000"/>
                </a:solidFill>
                <a:latin typeface="Franklin Gothic"/>
                <a:sym typeface="Franklin Gothic"/>
              </a:rPr>
              <a:t> &amp; Names.   : 20MIS1115 – Sam Prince Franklin K</a:t>
            </a:r>
          </a:p>
          <a:p>
            <a:pPr algn="l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</a:pPr>
            <a:r>
              <a:rPr lang="en-US" sz="2000" b="1" dirty="0">
                <a:solidFill>
                  <a:srgbClr val="C00000"/>
                </a:solidFill>
                <a:latin typeface="Franklin Gothic"/>
                <a:sym typeface="Franklin Gothic"/>
              </a:rPr>
              <a:t>		        21BRS1179 – </a:t>
            </a:r>
            <a:r>
              <a:rPr lang="en-US" sz="2000" b="1" dirty="0" err="1">
                <a:solidFill>
                  <a:srgbClr val="C00000"/>
                </a:solidFill>
                <a:latin typeface="Franklin Gothic"/>
                <a:sym typeface="Franklin Gothic"/>
              </a:rPr>
              <a:t>Shyam</a:t>
            </a:r>
            <a:r>
              <a:rPr lang="en-US" sz="2000" b="1" dirty="0">
                <a:solidFill>
                  <a:srgbClr val="C00000"/>
                </a:solidFill>
                <a:latin typeface="Franklin Gothic"/>
                <a:sym typeface="Franklin Gothic"/>
              </a:rPr>
              <a:t> Sundar</a:t>
            </a:r>
          </a:p>
          <a:p>
            <a:pPr algn="l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</a:pPr>
            <a:r>
              <a:rPr lang="en-US" sz="2000" b="1" dirty="0">
                <a:solidFill>
                  <a:srgbClr val="C00000"/>
                </a:solidFill>
                <a:latin typeface="Franklin Gothic"/>
                <a:sym typeface="Franklin Gothic"/>
              </a:rPr>
              <a:t>		        21BAI1284 – </a:t>
            </a:r>
            <a:r>
              <a:rPr lang="en-US" sz="2000" b="1" dirty="0" err="1">
                <a:solidFill>
                  <a:srgbClr val="C00000"/>
                </a:solidFill>
                <a:latin typeface="Franklin Gothic"/>
                <a:sym typeface="Franklin Gothic"/>
              </a:rPr>
              <a:t>Ankith</a:t>
            </a:r>
            <a:r>
              <a:rPr lang="en-US" sz="2000" b="1" dirty="0">
                <a:solidFill>
                  <a:srgbClr val="C00000"/>
                </a:solidFill>
                <a:latin typeface="Franklin Gothic"/>
                <a:sym typeface="Franklin Gothic"/>
              </a:rPr>
              <a:t> </a:t>
            </a:r>
            <a:r>
              <a:rPr lang="en-US" sz="2000" b="1" dirty="0" err="1">
                <a:solidFill>
                  <a:srgbClr val="C00000"/>
                </a:solidFill>
                <a:latin typeface="Franklin Gothic"/>
                <a:sym typeface="Franklin Gothic"/>
              </a:rPr>
              <a:t>Motha</a:t>
            </a:r>
            <a:endParaRPr lang="en-US" sz="2000" b="1" dirty="0">
              <a:solidFill>
                <a:srgbClr val="C00000"/>
              </a:solidFill>
              <a:latin typeface="Franklin Gothic"/>
              <a:sym typeface="Franklin Gothic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</a:pPr>
            <a:r>
              <a:rPr lang="en-US" sz="2000" b="1" dirty="0">
                <a:solidFill>
                  <a:srgbClr val="C00000"/>
                </a:solidFill>
                <a:latin typeface="Franklin Gothic"/>
                <a:sym typeface="Franklin Gothic"/>
              </a:rPr>
              <a:t>Mentor Name         </a:t>
            </a:r>
            <a:r>
              <a:rPr lang="en-US" sz="2000" dirty="0">
                <a:solidFill>
                  <a:srgbClr val="C00000"/>
                </a:solidFill>
                <a:latin typeface="Franklin Gothic"/>
                <a:sym typeface="Franklin Gothic"/>
              </a:rPr>
              <a:t>:  </a:t>
            </a:r>
            <a:r>
              <a:rPr lang="en-US" sz="2000" b="1" dirty="0" err="1">
                <a:solidFill>
                  <a:srgbClr val="C00000"/>
                </a:solidFill>
                <a:latin typeface="Franklin Gothic"/>
                <a:sym typeface="Franklin Gothic"/>
              </a:rPr>
              <a:t>Dr.Suganya</a:t>
            </a:r>
            <a:r>
              <a:rPr lang="en-US" sz="2000" b="1" dirty="0">
                <a:solidFill>
                  <a:srgbClr val="C00000"/>
                </a:solidFill>
                <a:latin typeface="Franklin Gothic"/>
                <a:sym typeface="Franklin Gothic"/>
              </a:rPr>
              <a:t> R</a:t>
            </a:r>
            <a:endParaRPr lang="en-US" sz="2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9918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2;p2">
            <a:extLst>
              <a:ext uri="{FF2B5EF4-FFF2-40B4-BE49-F238E27FC236}">
                <a16:creationId xmlns:a16="http://schemas.microsoft.com/office/drawing/2014/main" id="{3CDFA187-7DF4-4B4F-6E61-D03C791F8925}"/>
              </a:ext>
            </a:extLst>
          </p:cNvPr>
          <p:cNvSpPr txBox="1"/>
          <p:nvPr/>
        </p:nvSpPr>
        <p:spPr>
          <a:xfrm>
            <a:off x="499473" y="1119785"/>
            <a:ext cx="10968001" cy="4507291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1" i="0" dirty="0">
                <a:solidFill>
                  <a:srgbClr val="0070C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Demo Screenshots :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lang="en-US" b="1" dirty="0">
              <a:solidFill>
                <a:srgbClr val="0070C0"/>
              </a:solidFill>
              <a:latin typeface="Franklin Gothic"/>
              <a:sym typeface="Franklin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lang="en-IN" dirty="0">
              <a:solidFill>
                <a:srgbClr val="374151"/>
              </a:solidFill>
              <a:latin typeface="Söh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b="1" dirty="0">
              <a:solidFill>
                <a:srgbClr val="0070C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n-US"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n-IN" sz="160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03042A-1554-322E-6A2A-C15178A826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7273" y="1536700"/>
            <a:ext cx="7772400" cy="28858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8E3252-3B5A-5A00-E9BC-C0C1A186D7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7273" y="4629113"/>
            <a:ext cx="7772400" cy="1384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7224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2;p2">
            <a:extLst>
              <a:ext uri="{FF2B5EF4-FFF2-40B4-BE49-F238E27FC236}">
                <a16:creationId xmlns:a16="http://schemas.microsoft.com/office/drawing/2014/main" id="{3CDFA187-7DF4-4B4F-6E61-D03C791F8925}"/>
              </a:ext>
            </a:extLst>
          </p:cNvPr>
          <p:cNvSpPr txBox="1"/>
          <p:nvPr/>
        </p:nvSpPr>
        <p:spPr>
          <a:xfrm>
            <a:off x="499473" y="1119785"/>
            <a:ext cx="10968001" cy="4507291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1" i="0" dirty="0">
                <a:solidFill>
                  <a:srgbClr val="0070C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Demo Screenshots :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lang="en-US" b="1" dirty="0">
              <a:solidFill>
                <a:srgbClr val="0070C0"/>
              </a:solidFill>
              <a:latin typeface="Franklin Gothic"/>
              <a:sym typeface="Franklin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lang="en-IN" dirty="0">
              <a:solidFill>
                <a:srgbClr val="374151"/>
              </a:solidFill>
              <a:latin typeface="Söh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b="1" dirty="0">
              <a:solidFill>
                <a:srgbClr val="0070C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n-US"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n-IN" sz="160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08B86A-A39C-59BB-FBC7-58856DB83C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526" y="1524642"/>
            <a:ext cx="10700292" cy="4368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3687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951747" y="866894"/>
            <a:ext cx="614783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sz="3200" b="1" dirty="0">
                <a:solidFill>
                  <a:srgbClr val="0070C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Conclusion and Feature works</a:t>
            </a:r>
            <a:endParaRPr lang="en-US" sz="3200" b="1" dirty="0">
              <a:solidFill>
                <a:srgbClr val="0070C0"/>
              </a:solidFill>
            </a:endParaRPr>
          </a:p>
        </p:txBody>
      </p:sp>
      <p:sp>
        <p:nvSpPr>
          <p:cNvPr id="5" name="Google Shape;229;p3"/>
          <p:cNvSpPr txBox="1">
            <a:spLocks/>
          </p:cNvSpPr>
          <p:nvPr/>
        </p:nvSpPr>
        <p:spPr>
          <a:xfrm>
            <a:off x="249116" y="1587758"/>
            <a:ext cx="10695549" cy="446134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dirty="0">
                <a:solidFill>
                  <a:srgbClr val="374151"/>
                </a:solidFill>
                <a:effectLst/>
                <a:latin typeface="Söhne"/>
              </a:rPr>
              <a:t>The messaging service can </a:t>
            </a:r>
            <a:r>
              <a:rPr lang="en-IN" sz="2400" b="1" i="0" dirty="0">
                <a:solidFill>
                  <a:srgbClr val="374151"/>
                </a:solidFill>
                <a:effectLst/>
                <a:latin typeface="Söhne"/>
              </a:rPr>
              <a:t>schedule tasks</a:t>
            </a:r>
            <a:r>
              <a:rPr lang="en-IN" sz="2400" b="0" i="0" dirty="0">
                <a:solidFill>
                  <a:srgbClr val="374151"/>
                </a:solidFill>
                <a:effectLst/>
                <a:latin typeface="Söhne"/>
              </a:rPr>
              <a:t>, </a:t>
            </a:r>
            <a:r>
              <a:rPr lang="en-IN" sz="2400" b="1" i="0" dirty="0">
                <a:solidFill>
                  <a:srgbClr val="374151"/>
                </a:solidFill>
                <a:effectLst/>
                <a:latin typeface="Söhne"/>
              </a:rPr>
              <a:t>send emails</a:t>
            </a:r>
            <a:r>
              <a:rPr lang="en-IN" sz="2400" b="0" i="0" dirty="0">
                <a:solidFill>
                  <a:srgbClr val="374151"/>
                </a:solidFill>
                <a:effectLst/>
                <a:latin typeface="Söhne"/>
              </a:rPr>
              <a:t>, and communicate with others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dirty="0">
                <a:solidFill>
                  <a:srgbClr val="374151"/>
                </a:solidFill>
                <a:effectLst/>
                <a:latin typeface="Söhne"/>
              </a:rPr>
              <a:t>It integrates with popular productivity tools and allows users to </a:t>
            </a:r>
            <a:r>
              <a:rPr lang="en-IN" sz="2400" b="1" i="0" dirty="0">
                <a:solidFill>
                  <a:srgbClr val="374151"/>
                </a:solidFill>
                <a:effectLst/>
                <a:latin typeface="Söhne"/>
              </a:rPr>
              <a:t>set reminders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dirty="0">
                <a:solidFill>
                  <a:srgbClr val="374151"/>
                </a:solidFill>
                <a:effectLst/>
                <a:latin typeface="Söhne"/>
              </a:rPr>
              <a:t>The service suggests potential responses based on previous conversations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dirty="0">
                <a:solidFill>
                  <a:srgbClr val="374151"/>
                </a:solidFill>
                <a:effectLst/>
                <a:latin typeface="Söhne"/>
              </a:rPr>
              <a:t>It </a:t>
            </a:r>
            <a:r>
              <a:rPr lang="en-IN" sz="2400" b="1" i="0" dirty="0">
                <a:solidFill>
                  <a:srgbClr val="374151"/>
                </a:solidFill>
                <a:effectLst/>
                <a:latin typeface="Söhne"/>
              </a:rPr>
              <a:t>offers translation</a:t>
            </a:r>
            <a:r>
              <a:rPr lang="en-IN" sz="2400" b="0" i="0" dirty="0">
                <a:solidFill>
                  <a:srgbClr val="374151"/>
                </a:solidFill>
                <a:effectLst/>
                <a:latin typeface="Söhne"/>
              </a:rPr>
              <a:t>, group chat options, and customization options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dirty="0">
                <a:solidFill>
                  <a:srgbClr val="374151"/>
                </a:solidFill>
                <a:effectLst/>
                <a:latin typeface="Söhne"/>
              </a:rPr>
              <a:t>It integrates with social media platforms and has a </a:t>
            </a:r>
            <a:r>
              <a:rPr lang="en-IN" sz="2400" b="1" i="0" dirty="0">
                <a:solidFill>
                  <a:srgbClr val="374151"/>
                </a:solidFill>
                <a:effectLst/>
                <a:latin typeface="Söhne"/>
              </a:rPr>
              <a:t>sentiment analysis feature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dirty="0">
                <a:solidFill>
                  <a:srgbClr val="374151"/>
                </a:solidFill>
                <a:effectLst/>
                <a:latin typeface="Söhne"/>
              </a:rPr>
              <a:t>The service aims to streamline communication and increase productivity for users.</a:t>
            </a:r>
          </a:p>
        </p:txBody>
      </p:sp>
    </p:spTree>
    <p:extLst>
      <p:ext uri="{BB962C8B-B14F-4D97-AF65-F5344CB8AC3E}">
        <p14:creationId xmlns:p14="http://schemas.microsoft.com/office/powerpoint/2010/main" val="344560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37;p4"/>
          <p:cNvSpPr txBox="1">
            <a:spLocks noGrp="1"/>
          </p:cNvSpPr>
          <p:nvPr>
            <p:ph type="title"/>
          </p:nvPr>
        </p:nvSpPr>
        <p:spPr>
          <a:xfrm>
            <a:off x="330977" y="864995"/>
            <a:ext cx="661750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</a:pPr>
            <a:r>
              <a:rPr lang="en-US" sz="3600" b="1" dirty="0"/>
              <a:t>Team Member Details </a:t>
            </a:r>
            <a:endParaRPr sz="3600" b="1" dirty="0"/>
          </a:p>
        </p:txBody>
      </p:sp>
      <p:sp>
        <p:nvSpPr>
          <p:cNvPr id="5" name="Rectangle 4"/>
          <p:cNvSpPr/>
          <p:nvPr/>
        </p:nvSpPr>
        <p:spPr>
          <a:xfrm>
            <a:off x="275588" y="1568326"/>
            <a:ext cx="11246734" cy="4366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buClr>
                <a:srgbClr val="5D7C3F"/>
              </a:buClr>
              <a:buSzPts val="1200"/>
            </a:pPr>
            <a:r>
              <a:rPr lang="en-US" b="1" dirty="0">
                <a:solidFill>
                  <a:srgbClr val="5D7C3F"/>
                </a:solidFill>
              </a:rPr>
              <a:t>Team Leader Name and Reg No: Sam Prince Franklin K -  20MIS115 – </a:t>
            </a:r>
            <a:r>
              <a:rPr lang="en-US" b="1" dirty="0">
                <a:solidFill>
                  <a:srgbClr val="5D7C3F"/>
                </a:solidFill>
                <a:hlinkClick r:id="rId3"/>
              </a:rPr>
              <a:t>samprince.franklink2020@vitstudent.ac.in</a:t>
            </a:r>
            <a:r>
              <a:rPr lang="en-US" b="1" dirty="0">
                <a:solidFill>
                  <a:srgbClr val="5D7C3F"/>
                </a:solidFill>
              </a:rPr>
              <a:t> - 				     7010267239</a:t>
            </a:r>
            <a:endParaRPr lang="en-US" dirty="0"/>
          </a:p>
          <a:p>
            <a:pPr lv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200"/>
            </a:pPr>
            <a:r>
              <a:rPr lang="en-US" dirty="0"/>
              <a:t>						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200"/>
            </a:pPr>
            <a:r>
              <a:rPr lang="en-US" b="1" u="sng" dirty="0">
                <a:solidFill>
                  <a:srgbClr val="5D7C3F"/>
                </a:solidFill>
              </a:rPr>
              <a:t>Team Member 1 Name and </a:t>
            </a:r>
            <a:r>
              <a:rPr lang="en-US" b="1" u="sng" dirty="0" err="1">
                <a:solidFill>
                  <a:srgbClr val="5D7C3F"/>
                </a:solidFill>
              </a:rPr>
              <a:t>RegNo</a:t>
            </a:r>
            <a:r>
              <a:rPr lang="en-US" b="1" u="sng" dirty="0">
                <a:solidFill>
                  <a:srgbClr val="5D7C3F"/>
                </a:solidFill>
              </a:rPr>
              <a:t> :</a:t>
            </a:r>
            <a:r>
              <a:rPr lang="en-US" b="1" dirty="0">
                <a:solidFill>
                  <a:srgbClr val="5D7C3F"/>
                </a:solidFill>
              </a:rPr>
              <a:t> Sam Prince Franklin K – 20MIS1115</a:t>
            </a:r>
            <a:endParaRPr lang="en-US" dirty="0"/>
          </a:p>
          <a:p>
            <a:pPr lvl="0">
              <a:lnSpc>
                <a:spcPct val="90000"/>
              </a:lnSpc>
              <a:spcBef>
                <a:spcPts val="1000"/>
              </a:spcBef>
              <a:buClr>
                <a:srgbClr val="5D7C3F"/>
              </a:buClr>
              <a:buSzPts val="1200"/>
            </a:pPr>
            <a:endParaRPr lang="en-US" b="1" dirty="0">
              <a:solidFill>
                <a:srgbClr val="5D7C3F"/>
              </a:solidFill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  <a:buClr>
                <a:srgbClr val="5D7C3F"/>
              </a:buClr>
              <a:buSzPts val="1200"/>
            </a:pPr>
            <a:r>
              <a:rPr lang="en-US" b="1" u="sng" dirty="0">
                <a:solidFill>
                  <a:srgbClr val="5D7C3F"/>
                </a:solidFill>
              </a:rPr>
              <a:t>Team Member 2 Name and </a:t>
            </a:r>
            <a:r>
              <a:rPr lang="en-US" b="1" u="sng" dirty="0" err="1">
                <a:solidFill>
                  <a:srgbClr val="5D7C3F"/>
                </a:solidFill>
              </a:rPr>
              <a:t>RegNo</a:t>
            </a:r>
            <a:r>
              <a:rPr lang="en-US" b="1" u="sng" dirty="0">
                <a:solidFill>
                  <a:srgbClr val="5D7C3F"/>
                </a:solidFill>
              </a:rPr>
              <a:t> : </a:t>
            </a:r>
            <a:r>
              <a:rPr lang="en-US" b="1" dirty="0" err="1">
                <a:solidFill>
                  <a:srgbClr val="5D7C3F"/>
                </a:solidFill>
              </a:rPr>
              <a:t>Shyam</a:t>
            </a:r>
            <a:r>
              <a:rPr lang="en-US" b="1" dirty="0">
                <a:solidFill>
                  <a:srgbClr val="5D7C3F"/>
                </a:solidFill>
              </a:rPr>
              <a:t> </a:t>
            </a:r>
            <a:r>
              <a:rPr lang="en-US" b="1" dirty="0" err="1">
                <a:solidFill>
                  <a:srgbClr val="5D7C3F"/>
                </a:solidFill>
              </a:rPr>
              <a:t>Sundhar</a:t>
            </a:r>
            <a:r>
              <a:rPr lang="en-US" b="1" dirty="0">
                <a:solidFill>
                  <a:srgbClr val="5D7C3F"/>
                </a:solidFill>
              </a:rPr>
              <a:t> – 21BRS1179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buClr>
                <a:srgbClr val="5D7C3F"/>
              </a:buClr>
              <a:buSzPts val="1200"/>
            </a:pPr>
            <a:endParaRPr lang="en-US" b="1" dirty="0">
              <a:solidFill>
                <a:srgbClr val="5D7C3F"/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rgbClr val="5D7C3F"/>
              </a:buClr>
              <a:buSzPts val="1200"/>
            </a:pPr>
            <a:r>
              <a:rPr lang="en-US" b="1" u="sng" dirty="0">
                <a:solidFill>
                  <a:srgbClr val="5D7C3F"/>
                </a:solidFill>
              </a:rPr>
              <a:t>Team Member 2 Name and </a:t>
            </a:r>
            <a:r>
              <a:rPr lang="en-US" b="1" u="sng" dirty="0" err="1">
                <a:solidFill>
                  <a:srgbClr val="5D7C3F"/>
                </a:solidFill>
              </a:rPr>
              <a:t>RegNo</a:t>
            </a:r>
            <a:r>
              <a:rPr lang="en-US" b="1" u="sng" dirty="0">
                <a:solidFill>
                  <a:srgbClr val="5D7C3F"/>
                </a:solidFill>
              </a:rPr>
              <a:t>  : </a:t>
            </a:r>
            <a:r>
              <a:rPr lang="en-US" b="1" dirty="0" err="1">
                <a:solidFill>
                  <a:srgbClr val="5D7C3F"/>
                </a:solidFill>
              </a:rPr>
              <a:t>Ankith</a:t>
            </a:r>
            <a:r>
              <a:rPr lang="en-US" b="1" dirty="0">
                <a:solidFill>
                  <a:srgbClr val="5D7C3F"/>
                </a:solidFill>
              </a:rPr>
              <a:t> </a:t>
            </a:r>
            <a:r>
              <a:rPr lang="en-US" b="1" dirty="0" err="1">
                <a:solidFill>
                  <a:srgbClr val="5D7C3F"/>
                </a:solidFill>
              </a:rPr>
              <a:t>Motha</a:t>
            </a:r>
            <a:r>
              <a:rPr lang="en-US" b="1" dirty="0">
                <a:solidFill>
                  <a:srgbClr val="5D7C3F"/>
                </a:solidFill>
              </a:rPr>
              <a:t> – 21BAI1284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rgbClr val="5D7C3F"/>
              </a:buClr>
              <a:buSzPts val="1200"/>
            </a:pPr>
            <a:endParaRPr lang="en-US" b="1" dirty="0">
              <a:solidFill>
                <a:srgbClr val="5D7C3F"/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rgbClr val="5D7C3F"/>
              </a:buClr>
              <a:buSzPts val="1200"/>
            </a:pPr>
            <a:r>
              <a:rPr lang="en-US" b="1" u="sng" dirty="0">
                <a:solidFill>
                  <a:srgbClr val="5D7C3F"/>
                </a:solidFill>
              </a:rPr>
              <a:t>Mentor Name : </a:t>
            </a:r>
            <a:r>
              <a:rPr lang="en-US" b="1" dirty="0" err="1">
                <a:solidFill>
                  <a:srgbClr val="5D7C3F"/>
                </a:solidFill>
              </a:rPr>
              <a:t>Dr.Suganya</a:t>
            </a:r>
            <a:r>
              <a:rPr lang="en-US" b="1" dirty="0">
                <a:solidFill>
                  <a:srgbClr val="5D7C3F"/>
                </a:solidFill>
              </a:rPr>
              <a:t> R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buClr>
                <a:srgbClr val="5D7C3F"/>
              </a:buClr>
              <a:buSzPts val="1200"/>
            </a:pPr>
            <a:endParaRPr lang="en-US" b="1" dirty="0">
              <a:solidFill>
                <a:srgbClr val="5D7C3F"/>
              </a:solidFill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  <a:buClr>
                <a:srgbClr val="5D7C3F"/>
              </a:buClr>
              <a:buSzPts val="1200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128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3114" y="1185057"/>
            <a:ext cx="4051569" cy="474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457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217;p2"/>
          <p:cNvSpPr txBox="1">
            <a:spLocks noGrp="1"/>
          </p:cNvSpPr>
          <p:nvPr>
            <p:ph type="title"/>
          </p:nvPr>
        </p:nvSpPr>
        <p:spPr>
          <a:xfrm>
            <a:off x="162164" y="823769"/>
            <a:ext cx="5534431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b="1" dirty="0"/>
              <a:t>Idea/Approach Details</a:t>
            </a:r>
            <a:endParaRPr b="1" dirty="0"/>
          </a:p>
        </p:txBody>
      </p:sp>
      <p:sp>
        <p:nvSpPr>
          <p:cNvPr id="13" name="Google Shape;218;p2"/>
          <p:cNvSpPr txBox="1">
            <a:spLocks/>
          </p:cNvSpPr>
          <p:nvPr/>
        </p:nvSpPr>
        <p:spPr>
          <a:xfrm>
            <a:off x="162164" y="1268900"/>
            <a:ext cx="11248519" cy="4364655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</a:pPr>
            <a:r>
              <a:rPr lang="en-US" sz="3200" dirty="0">
                <a:solidFill>
                  <a:srgbClr val="0070C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	</a:t>
            </a:r>
            <a:r>
              <a:rPr lang="en-US" sz="2200" dirty="0">
                <a:solidFill>
                  <a:srgbClr val="0070C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# </a:t>
            </a:r>
            <a:r>
              <a:rPr lang="en-US" dirty="0">
                <a:solidFill>
                  <a:srgbClr val="0070C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To provide curated content based on the user’s request.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</a:pPr>
            <a:r>
              <a:rPr lang="en-US" sz="2200" dirty="0"/>
              <a:t>           </a:t>
            </a:r>
            <a:r>
              <a:rPr lang="ta-IN" sz="2200" dirty="0" err="1"/>
              <a:t>பயனரின்</a:t>
            </a:r>
            <a:r>
              <a:rPr lang="ta-IN" sz="2200" dirty="0"/>
              <a:t> </a:t>
            </a:r>
            <a:r>
              <a:rPr lang="ta-IN" sz="2200" dirty="0" err="1"/>
              <a:t>கோரிக்கையின்</a:t>
            </a:r>
            <a:r>
              <a:rPr lang="ta-IN" sz="2200" dirty="0"/>
              <a:t> அடிப்படையில் </a:t>
            </a:r>
            <a:r>
              <a:rPr lang="ta-IN" sz="2200" dirty="0" err="1"/>
              <a:t>தொகுக்கப்பட்ட</a:t>
            </a:r>
            <a:r>
              <a:rPr lang="ta-IN" sz="2200" dirty="0"/>
              <a:t> </a:t>
            </a:r>
            <a:r>
              <a:rPr lang="ta-IN" sz="2200" dirty="0" err="1"/>
              <a:t>உள்ளடக்கத்தை</a:t>
            </a:r>
            <a:r>
              <a:rPr lang="ta-IN" sz="2200" dirty="0"/>
              <a:t> வழங்க</a:t>
            </a:r>
            <a:endParaRPr lang="en-US" sz="2200" dirty="0">
              <a:solidFill>
                <a:srgbClr val="0070C0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</a:pPr>
            <a:r>
              <a:rPr lang="en-US" sz="2200" dirty="0">
                <a:solidFill>
                  <a:srgbClr val="0070C0"/>
                </a:solidFill>
                <a:latin typeface="Franklin Gothic"/>
                <a:sym typeface="Franklin Gothic"/>
              </a:rPr>
              <a:t>   #  </a:t>
            </a:r>
            <a:r>
              <a:rPr lang="en-US" sz="2800" dirty="0">
                <a:solidFill>
                  <a:srgbClr val="0070C0"/>
                </a:solidFill>
                <a:latin typeface="Franklin Gothic"/>
                <a:sym typeface="Franklin Gothic"/>
              </a:rPr>
              <a:t>Enables multi-lingual texting </a:t>
            </a:r>
            <a:endParaRPr lang="en-US" sz="2200" dirty="0">
              <a:solidFill>
                <a:srgbClr val="0070C0"/>
              </a:solidFill>
              <a:latin typeface="Franklin Gothic"/>
              <a:sym typeface="Franklin Gothic"/>
            </a:endParaRPr>
          </a:p>
          <a:p>
            <a:pPr lvl="2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</a:pPr>
            <a:r>
              <a:rPr lang="en-US" sz="2200" dirty="0"/>
              <a:t>    </a:t>
            </a:r>
            <a:r>
              <a:rPr lang="ta-IN" sz="2200" dirty="0"/>
              <a:t>பல மொழி </a:t>
            </a:r>
            <a:r>
              <a:rPr lang="ta-IN" sz="2200" dirty="0" err="1"/>
              <a:t>உரையை</a:t>
            </a:r>
            <a:r>
              <a:rPr lang="ta-IN" sz="2200" dirty="0"/>
              <a:t> இயக்க</a:t>
            </a:r>
            <a:endParaRPr lang="en-US" sz="2200" dirty="0">
              <a:solidFill>
                <a:srgbClr val="0070C0"/>
              </a:solidFill>
              <a:latin typeface="Franklin Gothic"/>
              <a:sym typeface="Franklin Gothic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</a:pPr>
            <a:r>
              <a:rPr lang="en-US" sz="2200" dirty="0">
                <a:solidFill>
                  <a:srgbClr val="0070C0"/>
                </a:solidFill>
                <a:latin typeface="Franklin Gothic"/>
                <a:sym typeface="Franklin Gothic"/>
              </a:rPr>
              <a:t>   # </a:t>
            </a:r>
            <a:r>
              <a:rPr lang="en-US" sz="2800" dirty="0">
                <a:solidFill>
                  <a:srgbClr val="0070C0"/>
                </a:solidFill>
                <a:latin typeface="Franklin Gothic"/>
                <a:sym typeface="Franklin Gothic"/>
              </a:rPr>
              <a:t>Do text/voice-enabled actions like Scheduling meetings, Sending Emails</a:t>
            </a:r>
            <a:endParaRPr lang="en-US" sz="2200" dirty="0">
              <a:solidFill>
                <a:srgbClr val="0070C0"/>
              </a:solidFill>
              <a:latin typeface="Franklin Gothic"/>
              <a:sym typeface="Franklin Gothic"/>
            </a:endParaRPr>
          </a:p>
          <a:p>
            <a:pPr lvl="2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</a:pPr>
            <a:r>
              <a:rPr lang="ta-IN" sz="2200" dirty="0" err="1"/>
              <a:t>கூட்டங்களைத்</a:t>
            </a:r>
            <a:r>
              <a:rPr lang="ta-IN" sz="2200" dirty="0"/>
              <a:t> திட்டமிடுதல், </a:t>
            </a:r>
            <a:r>
              <a:rPr lang="ta-IN" sz="2200" dirty="0" err="1"/>
              <a:t>மின்னஞ்சல்களை</a:t>
            </a:r>
            <a:r>
              <a:rPr lang="ta-IN" sz="2200" dirty="0"/>
              <a:t> அனுப்புதல் போன்ற உரை/குரல் </a:t>
            </a:r>
            <a:r>
              <a:rPr lang="ta-IN" sz="2200" dirty="0" err="1"/>
              <a:t>இயக்கப்பட்ட</a:t>
            </a:r>
            <a:r>
              <a:rPr lang="ta-IN" sz="2200" dirty="0"/>
              <a:t> </a:t>
            </a:r>
            <a:r>
              <a:rPr lang="ta-IN" sz="2200" dirty="0" err="1"/>
              <a:t>செயல்களைச்</a:t>
            </a:r>
            <a:r>
              <a:rPr lang="ta-IN" sz="2200" dirty="0"/>
              <a:t> செய்ய</a:t>
            </a:r>
            <a:endParaRPr lang="en-US" sz="2200" dirty="0">
              <a:solidFill>
                <a:srgbClr val="0070C0"/>
              </a:solidFill>
              <a:latin typeface="Franklin Gothic"/>
              <a:sym typeface="Franklin Gothic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</a:pPr>
            <a:r>
              <a:rPr lang="en-US" sz="2200" dirty="0">
                <a:solidFill>
                  <a:srgbClr val="0070C0"/>
                </a:solidFill>
                <a:latin typeface="Franklin Gothic"/>
                <a:sym typeface="Franklin Gothic"/>
              </a:rPr>
              <a:t>   # </a:t>
            </a:r>
            <a:r>
              <a:rPr lang="en-US" sz="2800" dirty="0">
                <a:solidFill>
                  <a:srgbClr val="0070C0"/>
                </a:solidFill>
                <a:latin typeface="Franklin Gothic"/>
                <a:sym typeface="Franklin Gothic"/>
              </a:rPr>
              <a:t>Segregating user’s input according to the texting mood – Sentimental Analysis</a:t>
            </a:r>
            <a:endParaRPr lang="en-US" sz="2200" dirty="0">
              <a:solidFill>
                <a:srgbClr val="0070C0"/>
              </a:solidFill>
              <a:latin typeface="Franklin Gothic"/>
              <a:sym typeface="Franklin Gothic"/>
            </a:endParaRP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  <a:buNone/>
            </a:pPr>
            <a:r>
              <a:rPr lang="ta-IN" sz="2200" dirty="0" err="1"/>
              <a:t>குறுஞ்செய்தி</a:t>
            </a:r>
            <a:r>
              <a:rPr lang="ta-IN" sz="2200" dirty="0"/>
              <a:t> </a:t>
            </a:r>
            <a:r>
              <a:rPr lang="ta-IN" sz="2200" dirty="0" err="1"/>
              <a:t>மனநிலைக்கு</a:t>
            </a:r>
            <a:r>
              <a:rPr lang="ta-IN" sz="2200" dirty="0"/>
              <a:t> ஏற்ப </a:t>
            </a:r>
            <a:r>
              <a:rPr lang="ta-IN" sz="2200" dirty="0" err="1"/>
              <a:t>பயனரின்</a:t>
            </a:r>
            <a:r>
              <a:rPr lang="ta-IN" sz="2200" dirty="0"/>
              <a:t> </a:t>
            </a:r>
            <a:r>
              <a:rPr lang="ta-IN" sz="2200" dirty="0" err="1"/>
              <a:t>உள்ளீட்டைப்</a:t>
            </a:r>
            <a:r>
              <a:rPr lang="ta-IN" sz="2200" dirty="0"/>
              <a:t> பிரிக்க - </a:t>
            </a:r>
            <a:r>
              <a:rPr lang="ta-IN" sz="2200" dirty="0" err="1"/>
              <a:t>உணர்வுப்</a:t>
            </a:r>
            <a:r>
              <a:rPr lang="ta-IN" sz="2200" dirty="0"/>
              <a:t> </a:t>
            </a:r>
            <a:r>
              <a:rPr lang="ta-IN" sz="2200" dirty="0" err="1"/>
              <a:t>பகுப்பாய்வு</a:t>
            </a:r>
            <a:endParaRPr lang="en-US" sz="2200" dirty="0">
              <a:solidFill>
                <a:srgbClr val="0070C0"/>
              </a:solidFill>
              <a:latin typeface="Franklin Gothic"/>
              <a:sym typeface="Frankli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945349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3EAD14-A9B9-E5C3-F4D6-13D11874CC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204" y="968832"/>
            <a:ext cx="9497392" cy="5147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218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2;p2"/>
          <p:cNvSpPr txBox="1"/>
          <p:nvPr/>
        </p:nvSpPr>
        <p:spPr>
          <a:xfrm>
            <a:off x="724525" y="1175354"/>
            <a:ext cx="10968001" cy="4507291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2400" b="1" i="0" dirty="0">
                <a:solidFill>
                  <a:srgbClr val="0070C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Technology Stack :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lang="en-US" sz="2400" b="1" dirty="0">
              <a:solidFill>
                <a:srgbClr val="0070C0"/>
              </a:solidFill>
              <a:latin typeface="Franklin Gothic"/>
              <a:sym typeface="Franklin Gothic"/>
            </a:endParaRPr>
          </a:p>
          <a:p>
            <a:pPr marL="342900" indent="-342900">
              <a:buClr>
                <a:schemeClr val="lt2"/>
              </a:buClr>
              <a:buSzPts val="1800"/>
              <a:buFont typeface="Wingdings" pitchFamily="2" charset="2"/>
              <a:buChar char="v"/>
            </a:pPr>
            <a:r>
              <a:rPr lang="en-IN" sz="2800" dirty="0"/>
              <a:t>&gt; </a:t>
            </a:r>
            <a:r>
              <a:rPr lang="en-IN" sz="2800" dirty="0" err="1"/>
              <a:t>DialogFlow</a:t>
            </a:r>
            <a:r>
              <a:rPr lang="en-IN" sz="2800" dirty="0"/>
              <a:t>  </a:t>
            </a:r>
          </a:p>
          <a:p>
            <a:pPr marL="342900" indent="-342900">
              <a:buClr>
                <a:schemeClr val="lt2"/>
              </a:buClr>
              <a:buSzPts val="1800"/>
              <a:buFont typeface="Wingdings" pitchFamily="2" charset="2"/>
              <a:buChar char="v"/>
            </a:pPr>
            <a:r>
              <a:rPr lang="en-IN" sz="2800" dirty="0"/>
              <a:t>&gt; GPT Neural Model </a:t>
            </a:r>
          </a:p>
          <a:p>
            <a:pPr marL="342900" indent="-342900">
              <a:buClr>
                <a:schemeClr val="lt2"/>
              </a:buClr>
              <a:buSzPts val="1800"/>
              <a:buFont typeface="Wingdings" pitchFamily="2" charset="2"/>
              <a:buChar char="v"/>
            </a:pPr>
            <a:r>
              <a:rPr lang="en-IN" sz="2800" dirty="0"/>
              <a:t>&gt; </a:t>
            </a:r>
            <a:r>
              <a:rPr lang="en-IN" sz="2800" dirty="0" err="1"/>
              <a:t>Gradio</a:t>
            </a:r>
            <a:r>
              <a:rPr lang="en-IN" sz="2800" dirty="0"/>
              <a:t> + React</a:t>
            </a:r>
          </a:p>
          <a:p>
            <a:pPr marL="342900" indent="-342900">
              <a:buClr>
                <a:schemeClr val="lt2"/>
              </a:buClr>
              <a:buSzPts val="1800"/>
              <a:buFont typeface="Wingdings" pitchFamily="2" charset="2"/>
              <a:buChar char="v"/>
            </a:pPr>
            <a:r>
              <a:rPr lang="en-IN" sz="2800" dirty="0"/>
              <a:t>&gt; Google Cloud APIs </a:t>
            </a:r>
          </a:p>
          <a:p>
            <a:pPr marL="342900" indent="-342900">
              <a:buClr>
                <a:schemeClr val="lt2"/>
              </a:buClr>
              <a:buSzPts val="1800"/>
              <a:buFont typeface="Wingdings" pitchFamily="2" charset="2"/>
              <a:buChar char="v"/>
            </a:pPr>
            <a:r>
              <a:rPr lang="en-IN" sz="2800" dirty="0"/>
              <a:t>&gt; Google Calendar API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lang="en-IN" dirty="0">
              <a:solidFill>
                <a:srgbClr val="374151"/>
              </a:solidFill>
              <a:latin typeface="Söh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b="1" dirty="0">
              <a:solidFill>
                <a:srgbClr val="0070C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n-US"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n-IN" sz="160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14B5E9-929F-E1FB-2985-0D4C17DAB1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8" t="63606" r="3151" b="13006"/>
          <a:stretch/>
        </p:blipFill>
        <p:spPr>
          <a:xfrm>
            <a:off x="869429" y="3762531"/>
            <a:ext cx="10598046" cy="260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492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8;p3"/>
          <p:cNvSpPr txBox="1">
            <a:spLocks/>
          </p:cNvSpPr>
          <p:nvPr/>
        </p:nvSpPr>
        <p:spPr>
          <a:xfrm>
            <a:off x="249116" y="1090246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Clr>
                <a:schemeClr val="lt2"/>
              </a:buClr>
              <a:buSzPts val="1800"/>
              <a:buFont typeface="Arial" panose="020B0604020202020204" pitchFamily="34" charset="0"/>
              <a:buNone/>
            </a:pPr>
            <a:r>
              <a:rPr lang="en-US" b="1" dirty="0"/>
              <a:t>Use Case Diagram</a:t>
            </a:r>
            <a:endParaRPr lang="en-US" sz="4000" b="1" dirty="0"/>
          </a:p>
        </p:txBody>
      </p:sp>
      <p:pic>
        <p:nvPicPr>
          <p:cNvPr id="8194" name="Picture 2" descr="Towards Automating the Synthesis of Chatbots for Conversational Model Query  | SpringerLink">
            <a:extLst>
              <a:ext uri="{FF2B5EF4-FFF2-40B4-BE49-F238E27FC236}">
                <a16:creationId xmlns:a16="http://schemas.microsoft.com/office/drawing/2014/main" id="{16063323-F9AF-CD2A-0CB1-0B14372582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000" y="1689100"/>
            <a:ext cx="8153400" cy="429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6330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2;p2">
            <a:extLst>
              <a:ext uri="{FF2B5EF4-FFF2-40B4-BE49-F238E27FC236}">
                <a16:creationId xmlns:a16="http://schemas.microsoft.com/office/drawing/2014/main" id="{3CDFA187-7DF4-4B4F-6E61-D03C791F8925}"/>
              </a:ext>
            </a:extLst>
          </p:cNvPr>
          <p:cNvSpPr txBox="1"/>
          <p:nvPr/>
        </p:nvSpPr>
        <p:spPr>
          <a:xfrm>
            <a:off x="499473" y="1119785"/>
            <a:ext cx="10968001" cy="4507291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1" i="0" dirty="0">
                <a:solidFill>
                  <a:srgbClr val="0070C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Demo Screenshots :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lang="en-US" b="1" dirty="0">
              <a:solidFill>
                <a:srgbClr val="0070C0"/>
              </a:solidFill>
              <a:latin typeface="Franklin Gothic"/>
              <a:sym typeface="Franklin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lang="en-IN" dirty="0">
              <a:solidFill>
                <a:srgbClr val="374151"/>
              </a:solidFill>
              <a:latin typeface="Söh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b="1" dirty="0">
              <a:solidFill>
                <a:srgbClr val="0070C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n-US"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n-IN" sz="160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BBA703-5FD7-72B1-D5A4-73C1A8531E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58482"/>
            <a:ext cx="10737366" cy="396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430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2;p2">
            <a:extLst>
              <a:ext uri="{FF2B5EF4-FFF2-40B4-BE49-F238E27FC236}">
                <a16:creationId xmlns:a16="http://schemas.microsoft.com/office/drawing/2014/main" id="{3CDFA187-7DF4-4B4F-6E61-D03C791F8925}"/>
              </a:ext>
            </a:extLst>
          </p:cNvPr>
          <p:cNvSpPr txBox="1"/>
          <p:nvPr/>
        </p:nvSpPr>
        <p:spPr>
          <a:xfrm>
            <a:off x="499473" y="1119785"/>
            <a:ext cx="10968001" cy="4507291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1" i="0" dirty="0">
                <a:solidFill>
                  <a:srgbClr val="0070C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Demo Screenshots :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lang="en-US" b="1" dirty="0">
              <a:solidFill>
                <a:srgbClr val="0070C0"/>
              </a:solidFill>
              <a:latin typeface="Franklin Gothic"/>
              <a:sym typeface="Franklin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lang="en-IN" dirty="0">
              <a:solidFill>
                <a:srgbClr val="374151"/>
              </a:solidFill>
              <a:latin typeface="Söh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b="1" dirty="0">
              <a:solidFill>
                <a:srgbClr val="0070C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n-US"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n-IN" sz="160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2A1BE8-F0A6-A8A4-2DE9-B31FC62654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735986"/>
            <a:ext cx="9969500" cy="420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810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2;p2">
            <a:extLst>
              <a:ext uri="{FF2B5EF4-FFF2-40B4-BE49-F238E27FC236}">
                <a16:creationId xmlns:a16="http://schemas.microsoft.com/office/drawing/2014/main" id="{3CDFA187-7DF4-4B4F-6E61-D03C791F8925}"/>
              </a:ext>
            </a:extLst>
          </p:cNvPr>
          <p:cNvSpPr txBox="1"/>
          <p:nvPr/>
        </p:nvSpPr>
        <p:spPr>
          <a:xfrm>
            <a:off x="499473" y="1119785"/>
            <a:ext cx="10968001" cy="4507291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1" i="0" dirty="0">
                <a:solidFill>
                  <a:srgbClr val="0070C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Demo Screenshots :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lang="en-US" b="1" dirty="0">
              <a:solidFill>
                <a:srgbClr val="0070C0"/>
              </a:solidFill>
              <a:latin typeface="Franklin Gothic"/>
              <a:sym typeface="Franklin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lang="en-IN" dirty="0">
              <a:solidFill>
                <a:srgbClr val="374151"/>
              </a:solidFill>
              <a:latin typeface="Söh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b="1" dirty="0">
              <a:solidFill>
                <a:srgbClr val="0070C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n-US"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n-IN" sz="160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52D5D4-9EE6-2BDE-BD24-BDF06C8C26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7273" y="1447800"/>
            <a:ext cx="7772400" cy="4891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719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2;p2">
            <a:extLst>
              <a:ext uri="{FF2B5EF4-FFF2-40B4-BE49-F238E27FC236}">
                <a16:creationId xmlns:a16="http://schemas.microsoft.com/office/drawing/2014/main" id="{3CDFA187-7DF4-4B4F-6E61-D03C791F8925}"/>
              </a:ext>
            </a:extLst>
          </p:cNvPr>
          <p:cNvSpPr txBox="1"/>
          <p:nvPr/>
        </p:nvSpPr>
        <p:spPr>
          <a:xfrm>
            <a:off x="499473" y="1119785"/>
            <a:ext cx="10968001" cy="4507291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1" i="0" dirty="0">
                <a:solidFill>
                  <a:srgbClr val="0070C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Demo Screenshots :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lang="en-US" b="1" dirty="0">
              <a:solidFill>
                <a:srgbClr val="0070C0"/>
              </a:solidFill>
              <a:latin typeface="Franklin Gothic"/>
              <a:sym typeface="Franklin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lang="en-IN" dirty="0">
              <a:solidFill>
                <a:srgbClr val="374151"/>
              </a:solidFill>
              <a:latin typeface="Söh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b="1" dirty="0">
              <a:solidFill>
                <a:srgbClr val="0070C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n-US"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n-IN" sz="160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5B06FC-BF7B-4F5B-6D2F-6541EB04FC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61" y="1600200"/>
            <a:ext cx="6235585" cy="42809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22F444-7C6B-3120-75C8-81587695F7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2724" y="1600200"/>
            <a:ext cx="3987726" cy="4280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473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1473</TotalTime>
  <Words>342</Words>
  <Application>Microsoft Macintosh PowerPoint</Application>
  <PresentationFormat>Widescreen</PresentationFormat>
  <Paragraphs>74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Franklin Gothic</vt:lpstr>
      <vt:lpstr>Libre Franklin</vt:lpstr>
      <vt:lpstr>Söhne</vt:lpstr>
      <vt:lpstr>Wingdings</vt:lpstr>
      <vt:lpstr>Office Theme</vt:lpstr>
      <vt:lpstr>PowerPoint Presentation</vt:lpstr>
      <vt:lpstr>Idea/Approach Details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Team Member Details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SAM PRINCE FRANKLIN K</cp:lastModifiedBy>
  <cp:revision>17</cp:revision>
  <dcterms:created xsi:type="dcterms:W3CDTF">2022-12-10T05:44:18Z</dcterms:created>
  <dcterms:modified xsi:type="dcterms:W3CDTF">2022-12-17T03:36:07Z</dcterms:modified>
</cp:coreProperties>
</file>

<file path=docProps/thumbnail.jpeg>
</file>